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72fec93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641430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5a5819a2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c0d0d9b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70a1815b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3c16b8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538efaa0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b1fe97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a797f0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7b2bcd58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885df76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37c09820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a85e121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21d8a40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5303a942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2e2b0a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045f097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3ab7aea6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4afa423c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709eb7b0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6f920dd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5dbd993f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50dbd8ce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4b34219d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ed398ca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4ec95d2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cf73699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10e938e0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4feabfb0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330f6de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db929971b47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nbr</cp:lastModifiedBy>
  <cp:revision>5</cp:revision>
  <dcterms:created xsi:type="dcterms:W3CDTF">2021-02-25T16:50:42Z</dcterms:created>
  <dcterms:modified xsi:type="dcterms:W3CDTF">2022-06-30T13:26:02Z</dcterms:modified>
</cp:coreProperties>
</file>